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5" r:id="rId18"/>
    <p:sldId id="276" r:id="rId19"/>
    <p:sldId id="278" r:id="rId20"/>
    <p:sldId id="279" r:id="rId21"/>
    <p:sldId id="284" r:id="rId22"/>
    <p:sldId id="285" r:id="rId23"/>
    <p:sldId id="287" r:id="rId24"/>
    <p:sldId id="288" r:id="rId25"/>
    <p:sldId id="289" r:id="rId26"/>
    <p:sldId id="293" r:id="rId27"/>
    <p:sldId id="295" r:id="rId28"/>
    <p:sldId id="294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87" autoAdjust="0"/>
  </p:normalViewPr>
  <p:slideViewPr>
    <p:cSldViewPr snapToGrid="0">
      <p:cViewPr varScale="1">
        <p:scale>
          <a:sx n="72" d="100"/>
          <a:sy n="72" d="100"/>
        </p:scale>
        <p:origin x="30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Переход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>
        <a:solidFill>
          <a:srgbClr val="ED7D31"/>
        </a:solidFill>
      </dgm:spPr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Декораторы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en-US" sz="3200" b="1" dirty="0" err="1">
              <a:latin typeface="Montserrat" panose="00000500000000000000" pitchFamily="2" charset="-52"/>
            </a:rPr>
            <a:t>LuckyTools</a:t>
          </a:r>
          <a:endParaRPr lang="ru-RU" sz="3200" b="1" dirty="0">
            <a:latin typeface="Montserrat" panose="00000500000000000000" pitchFamily="2" charset="-52"/>
          </a:endParaRP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6B788AA-ABA2-48B3-82D7-93D40980C111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Символы из</a:t>
          </a:r>
          <a:r>
            <a:rPr lang="en-US" sz="3200" b="1" dirty="0">
              <a:latin typeface="Montserrat" panose="00000500000000000000" pitchFamily="2" charset="-52"/>
            </a:rPr>
            <a:t> </a:t>
          </a:r>
          <a:r>
            <a:rPr lang="en-US" sz="3200" b="1" dirty="0" err="1">
              <a:latin typeface="Montserrat" panose="00000500000000000000" pitchFamily="2" charset="-52"/>
            </a:rPr>
            <a:t>Windows+V</a:t>
          </a:r>
          <a:endParaRPr lang="ru-RU" sz="3200" b="1" dirty="0">
            <a:latin typeface="Montserrat" panose="00000500000000000000" pitchFamily="2" charset="-52"/>
          </a:endParaRPr>
        </a:p>
      </dgm:t>
    </dgm:pt>
    <dgm:pt modelId="{F1BDE370-C5E5-4743-BD8F-4BB4A154772D}" type="par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224BEA2-8C2A-4C85-BAB2-809DFF5BE040}" type="sib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3"/>
      <dgm:spPr/>
    </dgm:pt>
    <dgm:pt modelId="{FE86DB2A-CEAD-4699-9A98-97FE7518E8B3}" type="pres">
      <dgm:prSet presAssocID="{642CF0A7-7688-495B-9E63-58DB5497B6A6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3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3"/>
      <dgm:spPr/>
    </dgm:pt>
    <dgm:pt modelId="{7CDF52A6-1B83-4CB1-B9EC-FE954F8A90C0}" type="pres">
      <dgm:prSet presAssocID="{F3C3DAD7-300A-4B2B-BA81-30A29D445438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3">
        <dgm:presLayoutVars>
          <dgm:bulletEnabled val="1"/>
        </dgm:presLayoutVars>
      </dgm:prSet>
      <dgm:spPr/>
    </dgm:pt>
    <dgm:pt modelId="{DADE6D5D-B986-461C-8455-AE0AA74BA1E2}" type="pres">
      <dgm:prSet presAssocID="{EAD266BB-C09B-4AAC-AE7C-29514FB2E5F7}" presName="spacer" presStyleCnt="0"/>
      <dgm:spPr/>
    </dgm:pt>
    <dgm:pt modelId="{BB429074-EBFD-4F1E-BF65-195771180AA3}" type="pres">
      <dgm:prSet presAssocID="{66B788AA-ABA2-48B3-82D7-93D40980C111}" presName="comp" presStyleCnt="0"/>
      <dgm:spPr/>
    </dgm:pt>
    <dgm:pt modelId="{ABF32E65-DE03-427A-9314-D50D06DE93D3}" type="pres">
      <dgm:prSet presAssocID="{66B788AA-ABA2-48B3-82D7-93D40980C111}" presName="box" presStyleLbl="node1" presStyleIdx="2" presStyleCnt="3"/>
      <dgm:spPr/>
    </dgm:pt>
    <dgm:pt modelId="{0B1F420B-D8F8-4409-8DD5-F101F6FD54FB}" type="pres">
      <dgm:prSet presAssocID="{66B788AA-ABA2-48B3-82D7-93D40980C111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7C3E24FB-9AE8-4BF6-B089-1BD267785BB1}" type="pres">
      <dgm:prSet presAssocID="{66B788AA-ABA2-48B3-82D7-93D40980C111}" presName="text" presStyleLbl="node1" presStyleIdx="2" presStyleCnt="3">
        <dgm:presLayoutVars>
          <dgm:bulletEnabled val="1"/>
        </dgm:presLayoutVars>
      </dgm:prSet>
      <dgm:spPr/>
    </dgm:pt>
  </dgm:ptLst>
  <dgm:cxnLst>
    <dgm:cxn modelId="{326BAE06-3AA0-4327-ADF9-4C2A572086C0}" type="presOf" srcId="{66B788AA-ABA2-48B3-82D7-93D40980C111}" destId="{ABF32E65-DE03-427A-9314-D50D06DE93D3}" srcOrd="0" destOrd="0" presId="urn:microsoft.com/office/officeart/2005/8/layout/vList4"/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40FB759C-D3A3-4591-BD1D-B74055E73229}" srcId="{540D5177-D428-455D-B09A-96876505EB79}" destId="{66B788AA-ABA2-48B3-82D7-93D40980C111}" srcOrd="2" destOrd="0" parTransId="{F1BDE370-C5E5-4743-BD8F-4BB4A154772D}" sibTransId="{9224BEA2-8C2A-4C85-BAB2-809DFF5BE040}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888284B6-848C-4218-8609-7CF03165BB51}" type="presOf" srcId="{66B788AA-ABA2-48B3-82D7-93D40980C111}" destId="{7C3E24FB-9AE8-4BF6-B089-1BD267785BB1}" srcOrd="1" destOrd="0" presId="urn:microsoft.com/office/officeart/2005/8/layout/vList4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  <dgm:cxn modelId="{CCFA66BD-68EB-4830-935A-5401E9FDD823}" type="presParOf" srcId="{375D18EE-23CF-43C1-90A3-FFC8B53C24B4}" destId="{DADE6D5D-B986-461C-8455-AE0AA74BA1E2}" srcOrd="3" destOrd="0" presId="urn:microsoft.com/office/officeart/2005/8/layout/vList4"/>
    <dgm:cxn modelId="{A63BB789-0E99-4E3F-B112-965B40AC59F3}" type="presParOf" srcId="{375D18EE-23CF-43C1-90A3-FFC8B53C24B4}" destId="{BB429074-EBFD-4F1E-BF65-195771180AA3}" srcOrd="4" destOrd="0" presId="urn:microsoft.com/office/officeart/2005/8/layout/vList4"/>
    <dgm:cxn modelId="{E1E3B579-C15B-43AF-A7E7-77D334525EEC}" type="presParOf" srcId="{BB429074-EBFD-4F1E-BF65-195771180AA3}" destId="{ABF32E65-DE03-427A-9314-D50D06DE93D3}" srcOrd="0" destOrd="0" presId="urn:microsoft.com/office/officeart/2005/8/layout/vList4"/>
    <dgm:cxn modelId="{360C0728-690C-4736-828C-DE4168450D58}" type="presParOf" srcId="{BB429074-EBFD-4F1E-BF65-195771180AA3}" destId="{0B1F420B-D8F8-4409-8DD5-F101F6FD54FB}" srcOrd="1" destOrd="0" presId="urn:microsoft.com/office/officeart/2005/8/layout/vList4"/>
    <dgm:cxn modelId="{956D4C46-C8B8-49E5-9FA0-9C14C882FA3B}" type="presParOf" srcId="{BB429074-EBFD-4F1E-BF65-195771180AA3}" destId="{7C3E24FB-9AE8-4BF6-B089-1BD267785BB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Капча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Защита от </a:t>
          </a:r>
          <a:r>
            <a:rPr lang="ru-RU" sz="3200" b="1" dirty="0" err="1">
              <a:latin typeface="Montserrat" panose="00000500000000000000" pitchFamily="2" charset="-52"/>
            </a:rPr>
            <a:t>мультиаккаунта</a:t>
          </a:r>
          <a:endParaRPr lang="ru-RU" sz="3200" b="1" dirty="0">
            <a:latin typeface="Montserrat" panose="00000500000000000000" pitchFamily="2" charset="-52"/>
          </a:endParaRPr>
        </a:p>
        <a:p>
          <a:r>
            <a:rPr lang="ru-RU" sz="1800" b="0" dirty="0">
              <a:latin typeface="Montserrat" panose="00000500000000000000" pitchFamily="2" charset="-52"/>
            </a:rPr>
            <a:t>На 1 почту можно зарегистрировать только 1 аккаунт</a:t>
          </a: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2"/>
      <dgm:spPr/>
    </dgm:pt>
    <dgm:pt modelId="{FE86DB2A-CEAD-4699-9A98-97FE7518E8B3}" type="pres">
      <dgm:prSet presAssocID="{642CF0A7-7688-495B-9E63-58DB5497B6A6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05000" r="-105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2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2"/>
      <dgm:spPr/>
    </dgm:pt>
    <dgm:pt modelId="{7CDF52A6-1B83-4CB1-B9EC-FE954F8A90C0}" type="pres">
      <dgm:prSet presAssocID="{F3C3DAD7-300A-4B2B-BA81-30A29D445438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48000" r="-48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2">
        <dgm:presLayoutVars>
          <dgm:bulletEnabled val="1"/>
        </dgm:presLayoutVars>
      </dgm:prSet>
      <dgm:spPr/>
    </dgm:pt>
  </dgm:ptLst>
  <dgm:cxnLst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Для меню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4878926-B114-4F16-9935-3362F3EAA15C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Множество информации</a:t>
          </a:r>
        </a:p>
      </dgm:t>
    </dgm:pt>
    <dgm:pt modelId="{1642B476-EE01-451A-AA5E-59D50043CC3E}" type="parTrans" cxnId="{4940EB00-8955-4436-828C-F5CE2673FA4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2236CCEF-37DD-402E-A859-0C3DF60C64FB}" type="sibTrans" cxnId="{4940EB00-8955-4436-828C-F5CE2673FA4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2CB1E4C-F046-460C-9232-ABC5FDFE5D27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1800+ строк</a:t>
          </a:r>
        </a:p>
      </dgm:t>
    </dgm:pt>
    <dgm:pt modelId="{E0824F55-3185-452C-B5D9-012764A2D3A0}" type="parTrans" cxnId="{0037061C-C0BD-4F2E-8027-4710A79A2D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3664A5A-CC41-4125-BF65-229CD234EC00}" type="sibTrans" cxnId="{0037061C-C0BD-4F2E-8027-4710A79A2D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Для пользователей</a:t>
          </a: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BE25C8CB-C6B9-4BB8-99F0-021DFAFA9D65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Привязка к почте</a:t>
          </a:r>
        </a:p>
      </dgm:t>
    </dgm:pt>
    <dgm:pt modelId="{65F656C7-9FAD-439B-9A15-00B4353C415E}" type="parTrans" cxnId="{00377646-B22E-495C-9285-42D7F58812E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AFE14BAA-8C5C-43E3-81EE-6A938F574FFA}" type="sibTrans" cxnId="{00377646-B22E-495C-9285-42D7F58812E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09CD6413-24AA-40E5-81B2-24B94E63FCF2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Система паролей</a:t>
          </a:r>
        </a:p>
      </dgm:t>
    </dgm:pt>
    <dgm:pt modelId="{97723317-B334-4C32-8351-387B1E30DF6A}" type="parTrans" cxnId="{F4BB76DF-8A19-4773-9980-30CDDB9D7EC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5F2837F7-FA81-4745-B42F-1700B04F43B4}" type="sibTrans" cxnId="{F4BB76DF-8A19-4773-9980-30CDDB9D7EC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6B788AA-ABA2-48B3-82D7-93D40980C111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Информация сервера</a:t>
          </a:r>
        </a:p>
      </dgm:t>
    </dgm:pt>
    <dgm:pt modelId="{F1BDE370-C5E5-4743-BD8F-4BB4A154772D}" type="par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224BEA2-8C2A-4C85-BAB2-809DFF5BE040}" type="sib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D43C52BD-30F9-42E5-B619-E95E05DC7983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Находится в коде</a:t>
          </a:r>
        </a:p>
      </dgm:t>
    </dgm:pt>
    <dgm:pt modelId="{1F07C0ED-3EA4-4E7E-BA3A-5C03F4C60215}" type="parTrans" cxnId="{8C8FAD58-4F29-4870-98BE-611C398B7A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06C21E47-28DD-4559-BCEF-420131CFF735}" type="sibTrans" cxnId="{8C8FAD58-4F29-4870-98BE-611C398B7A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B47985C-BF36-4996-9283-98671FD32DE6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Добавки и </a:t>
          </a:r>
          <a:r>
            <a:rPr lang="en-US" sz="2400" dirty="0">
              <a:latin typeface="Montserrat" panose="00000500000000000000" pitchFamily="2" charset="-52"/>
            </a:rPr>
            <a:t>18+ </a:t>
          </a:r>
          <a:r>
            <a:rPr lang="ru-RU" sz="2400" dirty="0">
              <a:latin typeface="Montserrat" panose="00000500000000000000" pitchFamily="2" charset="-52"/>
            </a:rPr>
            <a:t>меню</a:t>
          </a:r>
        </a:p>
      </dgm:t>
    </dgm:pt>
    <dgm:pt modelId="{7275F2B3-E915-43DF-B0CE-A9EF3E1FE54B}" type="parTrans" cxnId="{6859D464-28D5-4E20-BC96-62E8BDFA8A7B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B0ED3085-2CB3-4617-8123-D8D83D73EECB}" type="sibTrans" cxnId="{6859D464-28D5-4E20-BC96-62E8BDFA8A7B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3"/>
      <dgm:spPr/>
    </dgm:pt>
    <dgm:pt modelId="{FE86DB2A-CEAD-4699-9A98-97FE7518E8B3}" type="pres">
      <dgm:prSet presAssocID="{642CF0A7-7688-495B-9E63-58DB5497B6A6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3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3"/>
      <dgm:spPr/>
    </dgm:pt>
    <dgm:pt modelId="{7CDF52A6-1B83-4CB1-B9EC-FE954F8A90C0}" type="pres">
      <dgm:prSet presAssocID="{F3C3DAD7-300A-4B2B-BA81-30A29D445438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3">
        <dgm:presLayoutVars>
          <dgm:bulletEnabled val="1"/>
        </dgm:presLayoutVars>
      </dgm:prSet>
      <dgm:spPr/>
    </dgm:pt>
    <dgm:pt modelId="{DADE6D5D-B986-461C-8455-AE0AA74BA1E2}" type="pres">
      <dgm:prSet presAssocID="{EAD266BB-C09B-4AAC-AE7C-29514FB2E5F7}" presName="spacer" presStyleCnt="0"/>
      <dgm:spPr/>
    </dgm:pt>
    <dgm:pt modelId="{BB429074-EBFD-4F1E-BF65-195771180AA3}" type="pres">
      <dgm:prSet presAssocID="{66B788AA-ABA2-48B3-82D7-93D40980C111}" presName="comp" presStyleCnt="0"/>
      <dgm:spPr/>
    </dgm:pt>
    <dgm:pt modelId="{ABF32E65-DE03-427A-9314-D50D06DE93D3}" type="pres">
      <dgm:prSet presAssocID="{66B788AA-ABA2-48B3-82D7-93D40980C111}" presName="box" presStyleLbl="node1" presStyleIdx="2" presStyleCnt="3"/>
      <dgm:spPr/>
    </dgm:pt>
    <dgm:pt modelId="{0B1F420B-D8F8-4409-8DD5-F101F6FD54FB}" type="pres">
      <dgm:prSet presAssocID="{66B788AA-ABA2-48B3-82D7-93D40980C111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56000" b="-56000"/>
          </a:stretch>
        </a:blipFill>
      </dgm:spPr>
    </dgm:pt>
    <dgm:pt modelId="{7C3E24FB-9AE8-4BF6-B089-1BD267785BB1}" type="pres">
      <dgm:prSet presAssocID="{66B788AA-ABA2-48B3-82D7-93D40980C111}" presName="text" presStyleLbl="node1" presStyleIdx="2" presStyleCnt="3">
        <dgm:presLayoutVars>
          <dgm:bulletEnabled val="1"/>
        </dgm:presLayoutVars>
      </dgm:prSet>
      <dgm:spPr/>
    </dgm:pt>
  </dgm:ptLst>
  <dgm:cxnLst>
    <dgm:cxn modelId="{4940EB00-8955-4436-828C-F5CE2673FA4E}" srcId="{642CF0A7-7688-495B-9E63-58DB5497B6A6}" destId="{94878926-B114-4F16-9935-3362F3EAA15C}" srcOrd="0" destOrd="0" parTransId="{1642B476-EE01-451A-AA5E-59D50043CC3E}" sibTransId="{2236CCEF-37DD-402E-A859-0C3DF60C64FB}"/>
    <dgm:cxn modelId="{326BAE06-3AA0-4327-ADF9-4C2A572086C0}" type="presOf" srcId="{66B788AA-ABA2-48B3-82D7-93D40980C111}" destId="{ABF32E65-DE03-427A-9314-D50D06DE93D3}" srcOrd="0" destOrd="0" presId="urn:microsoft.com/office/officeart/2005/8/layout/vList4"/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0037061C-C0BD-4F2E-8027-4710A79A2DBD}" srcId="{642CF0A7-7688-495B-9E63-58DB5497B6A6}" destId="{32CB1E4C-F046-460C-9232-ABC5FDFE5D27}" srcOrd="1" destOrd="0" parTransId="{E0824F55-3185-452C-B5D9-012764A2D3A0}" sibTransId="{63664A5A-CC41-4125-BF65-229CD234EC00}"/>
    <dgm:cxn modelId="{6859D464-28D5-4E20-BC96-62E8BDFA8A7B}" srcId="{66B788AA-ABA2-48B3-82D7-93D40980C111}" destId="{3B47985C-BF36-4996-9283-98671FD32DE6}" srcOrd="1" destOrd="0" parTransId="{7275F2B3-E915-43DF-B0CE-A9EF3E1FE54B}" sibTransId="{B0ED3085-2CB3-4617-8123-D8D83D73EECB}"/>
    <dgm:cxn modelId="{AAFE5565-CE6C-42A6-B060-DD09A4619780}" type="presOf" srcId="{BE25C8CB-C6B9-4BB8-99F0-021DFAFA9D65}" destId="{CDA32B64-465B-4A31-B945-54B3D9EE98F2}" srcOrd="1" destOrd="1" presId="urn:microsoft.com/office/officeart/2005/8/layout/vList4"/>
    <dgm:cxn modelId="{C5C10A46-71F5-4BB3-A174-8271A460B3B6}" type="presOf" srcId="{BE25C8CB-C6B9-4BB8-99F0-021DFAFA9D65}" destId="{BC05B86B-9F5C-4327-AA54-EFD292233B3F}" srcOrd="0" destOrd="1" presId="urn:microsoft.com/office/officeart/2005/8/layout/vList4"/>
    <dgm:cxn modelId="{00377646-B22E-495C-9285-42D7F58812E9}" srcId="{F3C3DAD7-300A-4B2B-BA81-30A29D445438}" destId="{BE25C8CB-C6B9-4BB8-99F0-021DFAFA9D65}" srcOrd="0" destOrd="0" parTransId="{65F656C7-9FAD-439B-9A15-00B4353C415E}" sibTransId="{AFE14BAA-8C5C-43E3-81EE-6A938F574FFA}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C8FAD58-4F29-4870-98BE-611C398B7ABD}" srcId="{66B788AA-ABA2-48B3-82D7-93D40980C111}" destId="{D43C52BD-30F9-42E5-B619-E95E05DC7983}" srcOrd="0" destOrd="0" parTransId="{1F07C0ED-3EA4-4E7E-BA3A-5C03F4C60215}" sibTransId="{06C21E47-28DD-4559-BCEF-420131CFF735}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76DB6C94-8EC5-4D82-9AED-ADC515D67577}" type="presOf" srcId="{32CB1E4C-F046-460C-9232-ABC5FDFE5D27}" destId="{6C44B869-2DBC-4D60-9EE0-1F9B2C9FD484}" srcOrd="1" destOrd="2" presId="urn:microsoft.com/office/officeart/2005/8/layout/vList4"/>
    <dgm:cxn modelId="{40FB759C-D3A3-4591-BD1D-B74055E73229}" srcId="{540D5177-D428-455D-B09A-96876505EB79}" destId="{66B788AA-ABA2-48B3-82D7-93D40980C111}" srcOrd="2" destOrd="0" parTransId="{F1BDE370-C5E5-4743-BD8F-4BB4A154772D}" sibTransId="{9224BEA2-8C2A-4C85-BAB2-809DFF5BE040}"/>
    <dgm:cxn modelId="{84D091A2-6421-4053-9F49-23D219BAD9DA}" type="presOf" srcId="{32CB1E4C-F046-460C-9232-ABC5FDFE5D27}" destId="{2D99A200-77F1-4CE3-9691-CE1189825FF8}" srcOrd="0" destOrd="2" presId="urn:microsoft.com/office/officeart/2005/8/layout/vList4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D7AB25B3-DE5B-4E94-A374-647AC2BBF406}" type="presOf" srcId="{D43C52BD-30F9-42E5-B619-E95E05DC7983}" destId="{ABF32E65-DE03-427A-9314-D50D06DE93D3}" srcOrd="0" destOrd="1" presId="urn:microsoft.com/office/officeart/2005/8/layout/vList4"/>
    <dgm:cxn modelId="{888284B6-848C-4218-8609-7CF03165BB51}" type="presOf" srcId="{66B788AA-ABA2-48B3-82D7-93D40980C111}" destId="{7C3E24FB-9AE8-4BF6-B089-1BD267785BB1}" srcOrd="1" destOrd="0" presId="urn:microsoft.com/office/officeart/2005/8/layout/vList4"/>
    <dgm:cxn modelId="{F3215CC7-7027-4AB5-A0A9-58BF8383CC63}" type="presOf" srcId="{94878926-B114-4F16-9935-3362F3EAA15C}" destId="{6C44B869-2DBC-4D60-9EE0-1F9B2C9FD484}" srcOrd="1" destOrd="1" presId="urn:microsoft.com/office/officeart/2005/8/layout/vList4"/>
    <dgm:cxn modelId="{075EDBC7-8BC3-447B-9E3F-5C107490BC1A}" type="presOf" srcId="{09CD6413-24AA-40E5-81B2-24B94E63FCF2}" destId="{CDA32B64-465B-4A31-B945-54B3D9EE98F2}" srcOrd="1" destOrd="2" presId="urn:microsoft.com/office/officeart/2005/8/layout/vList4"/>
    <dgm:cxn modelId="{0B7FCACD-781C-4CAB-B441-443CE6766817}" type="presOf" srcId="{D43C52BD-30F9-42E5-B619-E95E05DC7983}" destId="{7C3E24FB-9AE8-4BF6-B089-1BD267785BB1}" srcOrd="1" destOrd="1" presId="urn:microsoft.com/office/officeart/2005/8/layout/vList4"/>
    <dgm:cxn modelId="{0E842DD1-DCBE-4637-8663-E741352F3C3C}" type="presOf" srcId="{94878926-B114-4F16-9935-3362F3EAA15C}" destId="{2D99A200-77F1-4CE3-9691-CE1189825FF8}" srcOrd="0" destOrd="1" presId="urn:microsoft.com/office/officeart/2005/8/layout/vList4"/>
    <dgm:cxn modelId="{664C01D8-CBC2-41DF-A73D-FC6208EFFE16}" type="presOf" srcId="{3B47985C-BF36-4996-9283-98671FD32DE6}" destId="{ABF32E65-DE03-427A-9314-D50D06DE93D3}" srcOrd="0" destOrd="2" presId="urn:microsoft.com/office/officeart/2005/8/layout/vList4"/>
    <dgm:cxn modelId="{F4BB76DF-8A19-4773-9980-30CDDB9D7ECE}" srcId="{F3C3DAD7-300A-4B2B-BA81-30A29D445438}" destId="{09CD6413-24AA-40E5-81B2-24B94E63FCF2}" srcOrd="1" destOrd="0" parTransId="{97723317-B334-4C32-8351-387B1E30DF6A}" sibTransId="{5F2837F7-FA81-4745-B42F-1700B04F43B4}"/>
    <dgm:cxn modelId="{57B7AFE3-7CCF-4634-8763-2356DDFCEA31}" type="presOf" srcId="{09CD6413-24AA-40E5-81B2-24B94E63FCF2}" destId="{BC05B86B-9F5C-4327-AA54-EFD292233B3F}" srcOrd="0" destOrd="2" presId="urn:microsoft.com/office/officeart/2005/8/layout/vList4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763945F5-B8EF-4FD4-A5A2-2828E86BF034}" type="presOf" srcId="{3B47985C-BF36-4996-9283-98671FD32DE6}" destId="{7C3E24FB-9AE8-4BF6-B089-1BD267785BB1}" srcOrd="1" destOrd="2" presId="urn:microsoft.com/office/officeart/2005/8/layout/vList4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  <dgm:cxn modelId="{CCFA66BD-68EB-4830-935A-5401E9FDD823}" type="presParOf" srcId="{375D18EE-23CF-43C1-90A3-FFC8B53C24B4}" destId="{DADE6D5D-B986-461C-8455-AE0AA74BA1E2}" srcOrd="3" destOrd="0" presId="urn:microsoft.com/office/officeart/2005/8/layout/vList4"/>
    <dgm:cxn modelId="{A63BB789-0E99-4E3F-B112-965B40AC59F3}" type="presParOf" srcId="{375D18EE-23CF-43C1-90A3-FFC8B53C24B4}" destId="{BB429074-EBFD-4F1E-BF65-195771180AA3}" srcOrd="4" destOrd="0" presId="urn:microsoft.com/office/officeart/2005/8/layout/vList4"/>
    <dgm:cxn modelId="{E1E3B579-C15B-43AF-A7E7-77D334525EEC}" type="presParOf" srcId="{BB429074-EBFD-4F1E-BF65-195771180AA3}" destId="{ABF32E65-DE03-427A-9314-D50D06DE93D3}" srcOrd="0" destOrd="0" presId="urn:microsoft.com/office/officeart/2005/8/layout/vList4"/>
    <dgm:cxn modelId="{360C0728-690C-4736-828C-DE4168450D58}" type="presParOf" srcId="{BB429074-EBFD-4F1E-BF65-195771180AA3}" destId="{0B1F420B-D8F8-4409-8DD5-F101F6FD54FB}" srcOrd="1" destOrd="0" presId="urn:microsoft.com/office/officeart/2005/8/layout/vList4"/>
    <dgm:cxn modelId="{956D4C46-C8B8-49E5-9FA0-9C14C882FA3B}" type="presParOf" srcId="{BB429074-EBFD-4F1E-BF65-195771180AA3}" destId="{7C3E24FB-9AE8-4BF6-B089-1BD267785BB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2">
            <a:shade val="90000"/>
            <a:hueOff val="-48145"/>
            <a:satOff val="242"/>
            <a:lumOff val="24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3765"/>
            <a:satOff val="924"/>
            <a:lumOff val="24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2">
            <a:shade val="90000"/>
            <a:hueOff val="-96290"/>
            <a:satOff val="483"/>
            <a:lumOff val="48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87530"/>
            <a:satOff val="1848"/>
            <a:lumOff val="49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2">
            <a:shade val="90000"/>
            <a:hueOff val="-144436"/>
            <a:satOff val="725"/>
            <a:lumOff val="72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31295"/>
            <a:satOff val="2773"/>
            <a:lumOff val="73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2">
            <a:shade val="90000"/>
            <a:hueOff val="-192581"/>
            <a:satOff val="966"/>
            <a:lumOff val="97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75060"/>
            <a:satOff val="3697"/>
            <a:lumOff val="9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shade val="90000"/>
            <a:hueOff val="-240726"/>
            <a:satOff val="1208"/>
            <a:lumOff val="121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18825"/>
            <a:satOff val="4621"/>
            <a:lumOff val="123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2">
            <a:shade val="90000"/>
            <a:hueOff val="-288871"/>
            <a:satOff val="1450"/>
            <a:lumOff val="14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62590"/>
            <a:satOff val="5545"/>
            <a:lumOff val="14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Переход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2">
            <a:shade val="90000"/>
            <a:hueOff val="-337016"/>
            <a:satOff val="1691"/>
            <a:lumOff val="16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06355"/>
            <a:satOff val="6469"/>
            <a:lumOff val="17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2">
            <a:shade val="90000"/>
            <a:hueOff val="-385162"/>
            <a:satOff val="1933"/>
            <a:lumOff val="194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50120"/>
            <a:satOff val="7393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2">
            <a:shade val="90000"/>
            <a:hueOff val="-433307"/>
            <a:satOff val="2174"/>
            <a:lumOff val="218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93885"/>
            <a:satOff val="8318"/>
            <a:lumOff val="2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2">
            <a:shade val="90000"/>
            <a:hueOff val="-481452"/>
            <a:satOff val="2416"/>
            <a:lumOff val="242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37650"/>
            <a:satOff val="9242"/>
            <a:lumOff val="24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Декораторы</a:t>
          </a:r>
        </a:p>
      </dsp:txBody>
      <dsp:txXfrm>
        <a:off x="2389715" y="0"/>
        <a:ext cx="8699691" cy="1718343"/>
      </dsp:txXfrm>
    </dsp:sp>
    <dsp:sp modelId="{FE86DB2A-CEAD-4699-9A98-97FE7518E8B3}">
      <dsp:nvSpPr>
        <dsp:cNvPr id="0" name=""/>
        <dsp:cNvSpPr/>
      </dsp:nvSpPr>
      <dsp:spPr>
        <a:xfrm>
          <a:off x="171834" y="171834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1890177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Montserrat" panose="00000500000000000000" pitchFamily="2" charset="-52"/>
            </a:rPr>
            <a:t>LuckyTools</a:t>
          </a:r>
          <a:endParaRPr lang="ru-RU" sz="3200" b="1" kern="1200" dirty="0">
            <a:latin typeface="Montserrat" panose="00000500000000000000" pitchFamily="2" charset="-52"/>
          </a:endParaRPr>
        </a:p>
      </dsp:txBody>
      <dsp:txXfrm>
        <a:off x="2389715" y="1890177"/>
        <a:ext cx="8699691" cy="1718343"/>
      </dsp:txXfrm>
    </dsp:sp>
    <dsp:sp modelId="{7CDF52A6-1B83-4CB1-B9EC-FE954F8A90C0}">
      <dsp:nvSpPr>
        <dsp:cNvPr id="0" name=""/>
        <dsp:cNvSpPr/>
      </dsp:nvSpPr>
      <dsp:spPr>
        <a:xfrm>
          <a:off x="171834" y="2062012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32E65-DE03-427A-9314-D50D06DE93D3}">
      <dsp:nvSpPr>
        <dsp:cNvPr id="0" name=""/>
        <dsp:cNvSpPr/>
      </dsp:nvSpPr>
      <dsp:spPr>
        <a:xfrm>
          <a:off x="0" y="3780355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Символы из</a:t>
          </a:r>
          <a:r>
            <a:rPr lang="en-US" sz="3200" b="1" kern="1200" dirty="0">
              <a:latin typeface="Montserrat" panose="00000500000000000000" pitchFamily="2" charset="-52"/>
            </a:rPr>
            <a:t> </a:t>
          </a:r>
          <a:r>
            <a:rPr lang="en-US" sz="3200" b="1" kern="1200" dirty="0" err="1">
              <a:latin typeface="Montserrat" panose="00000500000000000000" pitchFamily="2" charset="-52"/>
            </a:rPr>
            <a:t>Windows+V</a:t>
          </a:r>
          <a:endParaRPr lang="ru-RU" sz="3200" b="1" kern="1200" dirty="0">
            <a:latin typeface="Montserrat" panose="00000500000000000000" pitchFamily="2" charset="-52"/>
          </a:endParaRPr>
        </a:p>
      </dsp:txBody>
      <dsp:txXfrm>
        <a:off x="2389715" y="3780355"/>
        <a:ext cx="8699691" cy="1718343"/>
      </dsp:txXfrm>
    </dsp:sp>
    <dsp:sp modelId="{0B1F420B-D8F8-4409-8DD5-F101F6FD54FB}">
      <dsp:nvSpPr>
        <dsp:cNvPr id="0" name=""/>
        <dsp:cNvSpPr/>
      </dsp:nvSpPr>
      <dsp:spPr>
        <a:xfrm>
          <a:off x="171834" y="3952189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2617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Капча</a:t>
          </a:r>
        </a:p>
      </dsp:txBody>
      <dsp:txXfrm>
        <a:off x="2479660" y="0"/>
        <a:ext cx="8609746" cy="2617788"/>
      </dsp:txXfrm>
    </dsp:sp>
    <dsp:sp modelId="{FE86DB2A-CEAD-4699-9A98-97FE7518E8B3}">
      <dsp:nvSpPr>
        <dsp:cNvPr id="0" name=""/>
        <dsp:cNvSpPr/>
      </dsp:nvSpPr>
      <dsp:spPr>
        <a:xfrm>
          <a:off x="261778" y="261778"/>
          <a:ext cx="2217881" cy="2094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5000" r="-105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2879567"/>
          <a:ext cx="11089407" cy="2617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Защита от </a:t>
          </a:r>
          <a:r>
            <a:rPr lang="ru-RU" sz="3200" b="1" kern="1200" dirty="0" err="1">
              <a:latin typeface="Montserrat" panose="00000500000000000000" pitchFamily="2" charset="-52"/>
            </a:rPr>
            <a:t>мультиаккаунта</a:t>
          </a:r>
          <a:endParaRPr lang="ru-RU" sz="3200" b="1" kern="1200" dirty="0">
            <a:latin typeface="Montserrat" panose="00000500000000000000" pitchFamily="2" charset="-52"/>
          </a:endParaRP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kern="1200" dirty="0">
              <a:latin typeface="Montserrat" panose="00000500000000000000" pitchFamily="2" charset="-52"/>
            </a:rPr>
            <a:t>На 1 почту можно зарегистрировать только 1 аккаунт</a:t>
          </a:r>
        </a:p>
      </dsp:txBody>
      <dsp:txXfrm>
        <a:off x="2479660" y="2879567"/>
        <a:ext cx="8609746" cy="2617788"/>
      </dsp:txXfrm>
    </dsp:sp>
    <dsp:sp modelId="{7CDF52A6-1B83-4CB1-B9EC-FE954F8A90C0}">
      <dsp:nvSpPr>
        <dsp:cNvPr id="0" name=""/>
        <dsp:cNvSpPr/>
      </dsp:nvSpPr>
      <dsp:spPr>
        <a:xfrm>
          <a:off x="261778" y="3141346"/>
          <a:ext cx="2217881" cy="2094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8000" r="-48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Для меню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Множество информации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1800+ строк</a:t>
          </a:r>
        </a:p>
      </dsp:txBody>
      <dsp:txXfrm>
        <a:off x="2389715" y="0"/>
        <a:ext cx="8699691" cy="1718343"/>
      </dsp:txXfrm>
    </dsp:sp>
    <dsp:sp modelId="{FE86DB2A-CEAD-4699-9A98-97FE7518E8B3}">
      <dsp:nvSpPr>
        <dsp:cNvPr id="0" name=""/>
        <dsp:cNvSpPr/>
      </dsp:nvSpPr>
      <dsp:spPr>
        <a:xfrm>
          <a:off x="171834" y="171834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1890177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Для пользователей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Привязка к почте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Система паролей</a:t>
          </a:r>
        </a:p>
      </dsp:txBody>
      <dsp:txXfrm>
        <a:off x="2389715" y="1890177"/>
        <a:ext cx="8699691" cy="1718343"/>
      </dsp:txXfrm>
    </dsp:sp>
    <dsp:sp modelId="{7CDF52A6-1B83-4CB1-B9EC-FE954F8A90C0}">
      <dsp:nvSpPr>
        <dsp:cNvPr id="0" name=""/>
        <dsp:cNvSpPr/>
      </dsp:nvSpPr>
      <dsp:spPr>
        <a:xfrm>
          <a:off x="171834" y="2062012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32E65-DE03-427A-9314-D50D06DE93D3}">
      <dsp:nvSpPr>
        <dsp:cNvPr id="0" name=""/>
        <dsp:cNvSpPr/>
      </dsp:nvSpPr>
      <dsp:spPr>
        <a:xfrm>
          <a:off x="0" y="3780355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Информация сервера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Находится в коде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Добавки и </a:t>
          </a:r>
          <a:r>
            <a:rPr lang="en-US" sz="2400" kern="1200" dirty="0">
              <a:latin typeface="Montserrat" panose="00000500000000000000" pitchFamily="2" charset="-52"/>
            </a:rPr>
            <a:t>18+ </a:t>
          </a:r>
          <a:r>
            <a:rPr lang="ru-RU" sz="2400" kern="1200" dirty="0">
              <a:latin typeface="Montserrat" panose="00000500000000000000" pitchFamily="2" charset="-52"/>
            </a:rPr>
            <a:t>меню</a:t>
          </a:r>
        </a:p>
      </dsp:txBody>
      <dsp:txXfrm>
        <a:off x="2389715" y="3780355"/>
        <a:ext cx="8699691" cy="1718343"/>
      </dsp:txXfrm>
    </dsp:sp>
    <dsp:sp modelId="{0B1F420B-D8F8-4409-8DD5-F101F6FD54FB}">
      <dsp:nvSpPr>
        <dsp:cNvPr id="0" name=""/>
        <dsp:cNvSpPr/>
      </dsp:nvSpPr>
      <dsp:spPr>
        <a:xfrm>
          <a:off x="171834" y="3952189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56000" b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78DCF-1E9C-455E-BEC0-E8C727E8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D83D5F-0121-4F13-9DA4-753910427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6D4A6-2AC1-4BF6-B3E1-E1355434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6FEA8-7674-429C-B715-629E8E3E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C6A79-D54F-4BE1-968E-A4197A6E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62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6EA54-AFF8-4182-9F14-F61D4243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F914B7-94D5-47D9-973B-9A6985BFF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1D0054-05DC-4B28-840E-3EC76803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FC20C4-3B53-4CC7-8818-D725B1B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109673-728C-437B-ABDD-EA5D8A9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10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A4C7ED-03CD-466F-AC8B-854216E62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E95262-F72A-4CB2-9D2D-74301EF1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4EBED-95FF-44AE-9116-9D43F0A8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40CE4-610D-4FEF-83F3-7BF9BED0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73051-984C-4A48-B426-840FE9D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1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ED5AE-713C-4C23-900F-07367C6B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7FC8EB-E666-400D-B4AF-278F0C82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6DD60C-884E-4768-B043-D01305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303EF-36A4-4282-B08B-3AFCDA8B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9857E1-D54F-41BA-A914-E5FB8024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03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236FF-42CC-4198-A1DC-C9A7F94A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28DCC9-5B61-4426-8368-D22CEC7A8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96EDC2-8341-4006-ADF3-D45CE72E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8CC3C4-2DA1-40A6-8738-D252B607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D8A4D0-EDC7-469B-ADCD-5E4B2024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95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E326-FFB1-4012-B4FE-248D0D0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281D2-3BBD-47B4-9401-6A63D76A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9372F-02C9-495A-B8EB-CF7321227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8EC2E2-11C1-4E26-87FA-D633DB7B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394EE0-2DEE-4517-B0E8-E573AA56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67ACD9-8377-4A6C-B3B0-4110E43A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73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2BA52-1C5F-4F71-9580-AE18AC9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9F3B2-CF0D-4760-9715-8784D46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1C40B5-BB65-423A-965B-DE4FEB18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EF6302-1F4B-40C2-B51D-18433C148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BCC26F-7D12-4250-96CC-8163229A1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9E8A14-0A2E-4E2C-9C6B-4DDDDDBD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5666F6-C533-4217-891A-EEF951B3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FC9D3E-8FFE-43E8-A74E-E158B06D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4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3712E-DB67-45BC-8009-F4F21A6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59C4AB-7D0E-43A6-9431-844344BF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542A0D-B804-4273-921B-3A1DC142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6A3EFD-3276-42F6-A451-203B8186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1451A4-4B86-42A2-9990-0CA03198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1D0BAD-ADED-475D-A2B3-A5CB8AB1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26BFA5-3B0C-44A2-BE2E-C4DAEC2C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1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865A3-2A62-4F42-959E-DFA92A6B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32895-B079-49FD-991E-3EE5C5B3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CF0402-F55F-498B-8A0A-E42C100F4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18341C-26B8-4566-B746-0059741B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D17B32-D20E-4A2E-9E2D-6880E067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BD7EE9-47A0-4702-88CC-9CF413FB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4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EEC10-FD12-431D-9FCB-5A5349D5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02A937-AC47-4842-A4CB-4CFBD0591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88064-C31D-4268-875D-C401023EF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B6716F-5D4A-46D9-B33E-353F5A1F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CE024F-680C-4CEC-A94B-A49D72D0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08EE28-D5B5-44FA-A93B-D192809B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84985-C3EB-4F59-8D10-59D0822D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E2318-C5DF-4832-BDC1-8BD30A210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3AF524-8634-4E04-ACD9-B0C824FA3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33A743-43CF-4A2D-ACBF-6AFD24DE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69D18-5589-4D57-8680-2658FF8A7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9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1.xml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jpg"/><Relationship Id="rId10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jp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5.jp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6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5812971" y="3269796"/>
            <a:ext cx="566057" cy="31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68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27211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4424707" y="3418114"/>
            <a:ext cx="3342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06559"/>
              </p:ext>
            </p:extLst>
          </p:nvPr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920CC87-36ED-42F9-9B60-2190D8CD5815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139285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23" y="7710110"/>
            <a:ext cx="10102753" cy="568279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906FDE-241C-4770-A813-7EE883E6853B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1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Капча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24" y="1011888"/>
            <a:ext cx="10102753" cy="568279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3B45EA-AC91-4043-897B-1716B44A8FF7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16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068363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3" cy="568279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06F931D-B7DB-4F6F-838A-29B5F27B2E49}"/>
              </a:ext>
            </a:extLst>
          </p:cNvPr>
          <p:cNvSpPr/>
          <p:nvPr/>
        </p:nvSpPr>
        <p:spPr>
          <a:xfrm>
            <a:off x="0" y="6694686"/>
            <a:ext cx="2815770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04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Логин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3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6B72A33-5927-4ECE-99F4-AC5AECE38D98}"/>
              </a:ext>
            </a:extLst>
          </p:cNvPr>
          <p:cNvSpPr/>
          <p:nvPr/>
        </p:nvSpPr>
        <p:spPr>
          <a:xfrm>
            <a:off x="0" y="6694686"/>
            <a:ext cx="2815770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225817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2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2DE272E-471E-46DF-ADF2-C9623AB56575}"/>
              </a:ext>
            </a:extLst>
          </p:cNvPr>
          <p:cNvSpPr/>
          <p:nvPr/>
        </p:nvSpPr>
        <p:spPr>
          <a:xfrm>
            <a:off x="0" y="6694686"/>
            <a:ext cx="4424708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57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меню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2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6F5F3C-B069-4AD0-9DE9-D4DD72186A77}"/>
              </a:ext>
            </a:extLst>
          </p:cNvPr>
          <p:cNvSpPr/>
          <p:nvPr/>
        </p:nvSpPr>
        <p:spPr>
          <a:xfrm>
            <a:off x="0" y="6694686"/>
            <a:ext cx="4424708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6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928111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2" cy="568279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7AA280-2C29-47E5-9801-F50B5D08A8BA}"/>
              </a:ext>
            </a:extLst>
          </p:cNvPr>
          <p:cNvSpPr/>
          <p:nvPr/>
        </p:nvSpPr>
        <p:spPr>
          <a:xfrm>
            <a:off x="-1" y="6606286"/>
            <a:ext cx="73297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7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категории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2" cy="568279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D454445-59F6-4A14-A8EE-C1A5A3F41BF1}"/>
              </a:ext>
            </a:extLst>
          </p:cNvPr>
          <p:cNvSpPr/>
          <p:nvPr/>
        </p:nvSpPr>
        <p:spPr>
          <a:xfrm>
            <a:off x="-1" y="6606286"/>
            <a:ext cx="73297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00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067499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7710110"/>
            <a:ext cx="10102750" cy="568279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ABD5BFD-E6C8-4A05-A64C-FE1C4564927F}"/>
              </a:ext>
            </a:extLst>
          </p:cNvPr>
          <p:cNvSpPr/>
          <p:nvPr/>
        </p:nvSpPr>
        <p:spPr>
          <a:xfrm>
            <a:off x="-1" y="6606286"/>
            <a:ext cx="90569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21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>
            <a:off x="2327274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товара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1011888"/>
            <a:ext cx="10102750" cy="56827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24849A-982A-4F5D-8B6B-4DC495CA87C5}"/>
              </a:ext>
            </a:extLst>
          </p:cNvPr>
          <p:cNvSpPr/>
          <p:nvPr/>
        </p:nvSpPr>
        <p:spPr>
          <a:xfrm>
            <a:off x="-1" y="6606286"/>
            <a:ext cx="90569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52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767786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7710110"/>
            <a:ext cx="10102748" cy="56827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887E91-6EFB-4BAD-9D3C-61CEC4792A01}"/>
              </a:ext>
            </a:extLst>
          </p:cNvPr>
          <p:cNvSpPr/>
          <p:nvPr/>
        </p:nvSpPr>
        <p:spPr>
          <a:xfrm>
            <a:off x="-1" y="6606286"/>
            <a:ext cx="1090023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00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Возврат в корзину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6" y="1011888"/>
            <a:ext cx="10102748" cy="56827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2766BA-43FE-455B-B6C3-1B6B122E1FC8}"/>
              </a:ext>
            </a:extLst>
          </p:cNvPr>
          <p:cNvSpPr/>
          <p:nvPr/>
        </p:nvSpPr>
        <p:spPr>
          <a:xfrm>
            <a:off x="-1" y="6606286"/>
            <a:ext cx="1090023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6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20475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7710110"/>
            <a:ext cx="10102748" cy="568279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64D9E4-EE7C-4C73-8D4E-A14A51303969}"/>
              </a:ext>
            </a:extLst>
          </p:cNvPr>
          <p:cNvSpPr/>
          <p:nvPr/>
        </p:nvSpPr>
        <p:spPr>
          <a:xfrm>
            <a:off x="-1" y="6606286"/>
            <a:ext cx="1219200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88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000" dirty="0">
                <a:latin typeface="Montserrat" panose="00000500000000000000" pitchFamily="2" charset="-52"/>
              </a:rPr>
              <a:t>Оформление заказа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6" y="1011888"/>
            <a:ext cx="10102748" cy="568279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D6B28C-6FA6-48EA-9C1C-8BB4D57081EA}"/>
              </a:ext>
            </a:extLst>
          </p:cNvPr>
          <p:cNvSpPr/>
          <p:nvPr/>
        </p:nvSpPr>
        <p:spPr>
          <a:xfrm>
            <a:off x="-1" y="6606286"/>
            <a:ext cx="1219200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19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3075057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/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5359F7-88A7-479D-B389-E473EE635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48995" y="7087366"/>
            <a:ext cx="21689988" cy="12200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8851E-CA27-4653-B55A-A3CE32E06004}"/>
              </a:ext>
            </a:extLst>
          </p:cNvPr>
          <p:cNvSpPr txBox="1"/>
          <p:nvPr/>
        </p:nvSpPr>
        <p:spPr>
          <a:xfrm>
            <a:off x="5398751" y="-82811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E57483-053A-4FEC-B3FB-4CCCC5533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45242" y="7126815"/>
            <a:ext cx="21839857" cy="122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7CBDB8-09DB-48DE-A779-1FEE4E34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70307" y="-3198162"/>
            <a:ext cx="21689988" cy="12200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1011888"/>
            <a:ext cx="10102746" cy="56827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D187DB-151E-4290-85DD-E3F3DA9245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6694683"/>
            <a:ext cx="10102746" cy="56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8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7CBDB8-09DB-48DE-A779-1FEE4E34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70307" y="-3198162"/>
            <a:ext cx="21689988" cy="12200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1011888"/>
            <a:ext cx="10102746" cy="56827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151DB6-EDDA-44FB-AB1D-3EAAE627D8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-4723195"/>
            <a:ext cx="10102746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3075057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/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67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082259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Дизайн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FF7E85E-46BD-428F-93A7-99968934CA0F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32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 rot="16200000">
            <a:off x="-4380838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9CE67-06D2-49FC-97D7-13124C9C9E0F}"/>
              </a:ext>
            </a:extLst>
          </p:cNvPr>
          <p:cNvSpPr txBox="1"/>
          <p:nvPr/>
        </p:nvSpPr>
        <p:spPr>
          <a:xfrm>
            <a:off x="2798461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1.05026 0.0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13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148494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Безопасность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8A5081-24AB-491D-A9E2-2E0536283D43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C0E1A9-64E5-1AA6-073B-29C7AB9F6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7137">
            <a:off x="8857462" y="6733275"/>
            <a:ext cx="2732966" cy="42108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48143E-0258-5977-5160-ED24E173D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126802" y="-3969339"/>
            <a:ext cx="4868295" cy="2947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45C2A12E-5F04-40AA-A1F7-3CC1B3627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1814891"/>
                  </p:ext>
                </p:extLst>
              </p:nvPr>
            </p:nvGraphicFramePr>
            <p:xfrm>
              <a:off x="4043763" y="1221603"/>
              <a:ext cx="4104473" cy="4414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04473" cy="4414792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694678" ay="-768148" az="-4073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45C2A12E-5F04-40AA-A1F7-3CC1B3627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3763" y="1221603"/>
                <a:ext cx="4104473" cy="441479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D103C97-281A-42C6-99FC-4573725305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27211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3209639" y="3418114"/>
            <a:ext cx="577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Montserrat" panose="00000500000000000000" pitchFamily="2" charset="-52"/>
              </a:rPr>
              <a:t>Спасибо за внимание, теперь задавайте вопросы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3209639" y="35873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C5A868-043D-7046-B517-07A1E6B9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033017" y="344753"/>
            <a:ext cx="4868295" cy="29475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3B5BB-DE58-68C7-C9C6-DD9D02D41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7137">
            <a:off x="9061077" y="2872854"/>
            <a:ext cx="2732966" cy="42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>
            <a:off x="2327274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F2EBDD-F613-4F41-980F-14BE458D462E}"/>
              </a:ext>
            </a:extLst>
          </p:cNvPr>
          <p:cNvSpPr txBox="1"/>
          <p:nvPr/>
        </p:nvSpPr>
        <p:spPr>
          <a:xfrm>
            <a:off x="2798461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2798463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06600" y="5179177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276284" y="-21487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033017" y="344753"/>
            <a:ext cx="4868295" cy="29475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7E9FA8-A8DA-43EC-A962-DD0E01614538}"/>
              </a:ext>
            </a:extLst>
          </p:cNvPr>
          <p:cNvSpPr txBox="1"/>
          <p:nvPr/>
        </p:nvSpPr>
        <p:spPr>
          <a:xfrm>
            <a:off x="5398751" y="-630718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Работа по проекту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7137">
            <a:off x="9061077" y="2872854"/>
            <a:ext cx="2732966" cy="42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8EA833A-DCC0-4C26-A3E8-A5D95DC7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3756C5A-2D8F-4DCC-B82F-26ED8EA7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897BF4C-9309-45A5-A6F8-4A030E4F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1E7971-BC61-4148-9D1E-D5527842F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Работа по проекту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138630B-2D85-4351-929E-B3D2CBF9AC69}"/>
              </a:ext>
            </a:extLst>
          </p:cNvPr>
          <p:cNvSpPr/>
          <p:nvPr/>
        </p:nvSpPr>
        <p:spPr>
          <a:xfrm>
            <a:off x="467593" y="1162050"/>
            <a:ext cx="7952506" cy="5104392"/>
          </a:xfrm>
          <a:prstGeom prst="roundRect">
            <a:avLst>
              <a:gd name="adj" fmla="val 49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400" b="1" dirty="0">
                <a:solidFill>
                  <a:schemeClr val="tx1"/>
                </a:solidFill>
                <a:latin typeface="Montserrat" panose="00000500000000000000" pitchFamily="2" charset="-52"/>
              </a:rPr>
              <a:t>Андрей Сайгин (я)</a:t>
            </a:r>
          </a:p>
          <a:p>
            <a:endParaRPr lang="ru-RU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Мной были реализованы большинство систем в коде и выполнен коммит изменений на </a:t>
            </a:r>
            <a:r>
              <a:rPr lang="en-US" sz="1600" dirty="0" err="1">
                <a:solidFill>
                  <a:schemeClr val="tx1"/>
                </a:solidFill>
                <a:latin typeface="Montserrat" panose="00000500000000000000" pitchFamily="2" charset="-52"/>
              </a:rPr>
              <a:t>Github</a:t>
            </a: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. Вот основные разработки: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Все основные меню и интерфейс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Получение названий, описаний и картинок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Работа с </a:t>
            </a: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-52"/>
              </a:rPr>
              <a:t>JSON</a:t>
            </a: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 файлами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Реализация цветных выводов с анимацией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Внешний вид системы капчи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Украшение меню символами</a:t>
            </a: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Многие другие важные вещи</a:t>
            </a: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Хочу сказать, что у проекта ранее не было репозитория, он был создан только 22.11.2025, сам проект был загружен 28-го (вчера).</a:t>
            </a: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ADF2FC-70D5-4DD5-BC0F-81E4058DF028}"/>
              </a:ext>
            </a:extLst>
          </p:cNvPr>
          <p:cNvSpPr/>
          <p:nvPr/>
        </p:nvSpPr>
        <p:spPr>
          <a:xfrm>
            <a:off x="8486829" y="1162050"/>
            <a:ext cx="3237578" cy="5104392"/>
          </a:xfrm>
          <a:prstGeom prst="roundRect">
            <a:avLst>
              <a:gd name="adj" fmla="val 49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400" b="1" dirty="0">
                <a:solidFill>
                  <a:schemeClr val="tx1"/>
                </a:solidFill>
                <a:latin typeface="Montserrat" panose="00000500000000000000" pitchFamily="2" charset="-52"/>
              </a:rPr>
              <a:t>Дополнительные источники</a:t>
            </a: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Также, были использованы другие источники для получения информации или просмотра  решений проблемы другим человеком, возможно использование нейросети для анализа ошибок при длительном поиске.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570357-5AF2-4A11-BCF0-2526C6BDF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40" y="5110975"/>
            <a:ext cx="1155467" cy="1155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6E01ED-9D13-4F53-8482-0A701BC90DA9}"/>
              </a:ext>
            </a:extLst>
          </p:cNvPr>
          <p:cNvSpPr txBox="1"/>
          <p:nvPr/>
        </p:nvSpPr>
        <p:spPr>
          <a:xfrm>
            <a:off x="4106253" y="6284226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85</a:t>
            </a:r>
            <a:r>
              <a:rPr lang="ru-RU" dirty="0">
                <a:latin typeface="Montserrat" panose="00000500000000000000" pitchFamily="2" charset="-52"/>
              </a:rPr>
              <a:t>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4E6B2-1CFB-48B6-85F4-3B3FB5BEA6F6}"/>
              </a:ext>
            </a:extLst>
          </p:cNvPr>
          <p:cNvSpPr txBox="1"/>
          <p:nvPr/>
        </p:nvSpPr>
        <p:spPr>
          <a:xfrm>
            <a:off x="9798483" y="62796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15</a:t>
            </a:r>
            <a:r>
              <a:rPr lang="ru-RU" dirty="0">
                <a:latin typeface="Montserrat" panose="00000500000000000000" pitchFamily="2" charset="-52"/>
              </a:rPr>
              <a:t>%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C2B4CE-D359-4CD6-9729-1798AEAE1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15" y="4752273"/>
            <a:ext cx="2187268" cy="13615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3825C5-7C64-457D-AFD6-B32DA9D83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88" y="4752274"/>
            <a:ext cx="2754397" cy="13615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CE9709-779C-42EA-AA7F-563E79B01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42" y="4752272"/>
            <a:ext cx="2431416" cy="136157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1" y="8806949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638234" y="-5548154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5455">
            <a:off x="9067535" y="6525906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394967" y="-3054678"/>
            <a:ext cx="4868295" cy="2947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3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Цель работы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EACED1-D911-4B07-8DE4-1B95F37924BC}"/>
              </a:ext>
            </a:extLst>
          </p:cNvPr>
          <p:cNvSpPr txBox="1"/>
          <p:nvPr/>
        </p:nvSpPr>
        <p:spPr>
          <a:xfrm>
            <a:off x="467594" y="959600"/>
            <a:ext cx="10134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Создание гибкой и удобной системы доставки еды для пользователей, чтобы облегчить процесс заказа. 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Понятные картинки и минимальное оформление в консоли должно позволить всем возрастам от 7 до 90+ понимать, куда нужно нажимать, чтобы выбрать суши.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4A2CF3-5FA2-44C0-8B54-9EC119CC1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4284452"/>
            <a:ext cx="2573547" cy="257354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01010F6-1B65-4DC8-BC4B-AE1ECDC20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4280264"/>
            <a:ext cx="3657599" cy="257773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AA816D8-8A69-45B9-A120-B4C71BB76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9863"/>
            <a:ext cx="3873647" cy="257773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0DF79DF-7BC3-41F5-BA71-8050E71B4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4284052"/>
            <a:ext cx="2573547" cy="257354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9262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7331AD-AC99-4E29-8BCF-903CE681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F57143-F14B-4DA5-9288-05D0ED9B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2EB838-FBDF-4036-B987-0CE8B9C4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E2502D-3F60-4FCD-8FD9-3C2F812C9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Структура заказа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1999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E82BB038-4D37-4384-ADB3-8ED77712F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44900"/>
              </p:ext>
            </p:extLst>
          </p:nvPr>
        </p:nvGraphicFramePr>
        <p:xfrm>
          <a:off x="2032000" y="11134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223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71891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7331AD-AC99-4E29-8BCF-903CE6813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F57143-F14B-4DA5-9288-05D0ED9BC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2EB838-FBDF-4036-B987-0CE8B9C4B2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E2502D-3F60-4FCD-8FD9-3C2F812C9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База данных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FF7E85E-46BD-428F-93A7-99968934CA0F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849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574</Words>
  <Application>Microsoft Office PowerPoint</Application>
  <PresentationFormat>Широкоэкранный</PresentationFormat>
  <Paragraphs>219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Wide Latin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Сайгин</dc:creator>
  <cp:lastModifiedBy>Unicum_Student</cp:lastModifiedBy>
  <cp:revision>25</cp:revision>
  <dcterms:created xsi:type="dcterms:W3CDTF">2025-11-28T12:48:56Z</dcterms:created>
  <dcterms:modified xsi:type="dcterms:W3CDTF">2025-11-29T06:10:01Z</dcterms:modified>
</cp:coreProperties>
</file>